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3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3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0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31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2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3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1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39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99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37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592E1-2F6E-4A59-9C50-06062BE61CD2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85FE8-7369-4335-B933-324C64842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911 16 Years Later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04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496" t="37920" r="42602" b="22177"/>
          <a:stretch/>
        </p:blipFill>
        <p:spPr>
          <a:xfrm>
            <a:off x="-67112" y="1266737"/>
            <a:ext cx="5816694" cy="39679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771" t="37959" r="43138" b="23058"/>
          <a:stretch/>
        </p:blipFill>
        <p:spPr>
          <a:xfrm>
            <a:off x="6152253" y="1266737"/>
            <a:ext cx="5693001" cy="388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72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4977" t="25170" r="42832" b="37370"/>
          <a:stretch/>
        </p:blipFill>
        <p:spPr>
          <a:xfrm>
            <a:off x="0" y="1214433"/>
            <a:ext cx="5452844" cy="3569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4771" t="25850" r="43138" b="37126"/>
          <a:stretch/>
        </p:blipFill>
        <p:spPr>
          <a:xfrm>
            <a:off x="5746458" y="1214433"/>
            <a:ext cx="5494789" cy="356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36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4770" t="21088" r="42679" b="41040"/>
          <a:stretch/>
        </p:blipFill>
        <p:spPr>
          <a:xfrm>
            <a:off x="192946" y="1446244"/>
            <a:ext cx="5645791" cy="36948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4909" t="21088" r="43291" b="40306"/>
          <a:stretch/>
        </p:blipFill>
        <p:spPr>
          <a:xfrm>
            <a:off x="6073628" y="1446223"/>
            <a:ext cx="5410900" cy="369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23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862" t="35374" r="30434" b="16820"/>
          <a:stretch/>
        </p:blipFill>
        <p:spPr>
          <a:xfrm>
            <a:off x="83890" y="1436057"/>
            <a:ext cx="5436066" cy="36817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9656" t="36054" r="30434" b="16575"/>
          <a:stretch/>
        </p:blipFill>
        <p:spPr>
          <a:xfrm>
            <a:off x="5754847" y="1428661"/>
            <a:ext cx="5536734" cy="36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53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911 16 Years Later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911 16 Years Later</dc:title>
  <dc:creator>ramon quinones</dc:creator>
  <cp:lastModifiedBy>ramon quinones</cp:lastModifiedBy>
  <cp:revision>1</cp:revision>
  <dcterms:created xsi:type="dcterms:W3CDTF">2017-09-09T00:46:02Z</dcterms:created>
  <dcterms:modified xsi:type="dcterms:W3CDTF">2017-09-09T00:46:07Z</dcterms:modified>
</cp:coreProperties>
</file>